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8" r:id="rId13"/>
    <p:sldId id="800" r:id="rId14"/>
    <p:sldId id="792" r:id="rId15"/>
    <p:sldId id="795" r:id="rId16"/>
    <p:sldId id="801" r:id="rId17"/>
    <p:sldId id="796" r:id="rId18"/>
    <p:sldId id="794" r:id="rId19"/>
    <p:sldId id="797" r:id="rId20"/>
    <p:sldId id="802" r:id="rId21"/>
    <p:sldId id="798" r:id="rId22"/>
    <p:sldId id="803" r:id="rId23"/>
    <p:sldId id="793" r:id="rId24"/>
    <p:sldId id="805" r:id="rId25"/>
    <p:sldId id="806" r:id="rId26"/>
    <p:sldId id="807" r:id="rId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2025-09-25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7" Type="http://schemas.openxmlformats.org/officeDocument/2006/relationships/image" Target="../media/image35.jpeg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mailto:hpcinfo@kuleuven.be" TargetMode="External"/><Relationship Id="rId5" Type="http://schemas.openxmlformats.org/officeDocument/2006/relationships/hyperlink" Target="mailto:Geertjan.bex@uhasselt.be" TargetMode="External"/><Relationship Id="rId4" Type="http://schemas.openxmlformats.org/officeDocument/2006/relationships/hyperlink" Target="https://status.vscentrum.b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B95D-6A42-AD63-DF6E-12BF56CC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9B9-A6E8-4BD4-60BE-AD8DBED0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Other file storage options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DE2F81-4DBC-0764-EE31-0EE79583F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$VSC_SCRATCH_NODE</a:t>
            </a:r>
          </a:p>
          <a:p>
            <a:pPr lvl="1"/>
            <a:r>
              <a:rPr lang="en-US" sz="2800" dirty="0"/>
              <a:t>900 GB (</a:t>
            </a:r>
            <a:r>
              <a:rPr lang="en-US" sz="2800" dirty="0" err="1"/>
              <a:t>wice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200 GB (genius)</a:t>
            </a:r>
          </a:p>
          <a:p>
            <a:pPr lvl="1"/>
            <a:r>
              <a:rPr lang="en-US" sz="2800" dirty="0"/>
              <a:t>Only available while job runs</a:t>
            </a:r>
          </a:p>
          <a:p>
            <a:r>
              <a:rPr lang="en-US" sz="3200" dirty="0"/>
              <a:t>Staging</a:t>
            </a:r>
          </a:p>
          <a:p>
            <a:pPr lvl="1"/>
            <a:r>
              <a:rPr lang="en-US" sz="2800" dirty="0"/>
              <a:t>Large active data sets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6DB02ED6-ABFF-A12F-8406-539779392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6708-B2A4-C15F-81D6-F5ABD89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37111-58A4-1711-DCB9-E190DAAA0B6D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8656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FD5CB-C1B9-4C27-E20D-E22F8C5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7" y="837151"/>
            <a:ext cx="5225143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690688"/>
            <a:ext cx="5597381" cy="32884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4074E-A67C-EC73-1567-D142F49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74" y="3273144"/>
            <a:ext cx="5107525" cy="27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your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Check status page</a:t>
            </a:r>
          </a:p>
          <a:p>
            <a:pPr lvl="1"/>
            <a:r>
              <a:rPr lang="en-US" dirty="0">
                <a:hlinkClick r:id="rId4"/>
              </a:rPr>
              <a:t>https://status.vscentrum.be/</a:t>
            </a:r>
            <a:r>
              <a:rPr lang="en-US" dirty="0"/>
              <a:t>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5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20 </a:t>
            </a:r>
            <a:r>
              <a:rPr lang="en-US" dirty="0">
                <a:sym typeface="Symbol" panose="05050102010706020507" pitchFamily="18" charset="2"/>
              </a:rPr>
              <a:t> 4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770</Words>
  <Application>Microsoft Office PowerPoint</Application>
  <PresentationFormat>Widescreen</PresentationFormat>
  <Paragraphs>193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Other file storage options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12</cp:revision>
  <dcterms:created xsi:type="dcterms:W3CDTF">2025-03-20T08:34:10Z</dcterms:created>
  <dcterms:modified xsi:type="dcterms:W3CDTF">2025-09-25T10:57:53Z</dcterms:modified>
</cp:coreProperties>
</file>